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6"/>
  </p:notesMasterIdLst>
  <p:handoutMasterIdLst>
    <p:handoutMasterId r:id="rId17"/>
  </p:handoutMasterIdLst>
  <p:sldIdLst>
    <p:sldId id="267" r:id="rId3"/>
    <p:sldId id="265" r:id="rId4"/>
    <p:sldId id="268" r:id="rId5"/>
    <p:sldId id="278" r:id="rId6"/>
    <p:sldId id="279" r:id="rId7"/>
    <p:sldId id="269" r:id="rId8"/>
    <p:sldId id="271" r:id="rId9"/>
    <p:sldId id="277" r:id="rId10"/>
    <p:sldId id="272" r:id="rId11"/>
    <p:sldId id="280" r:id="rId12"/>
    <p:sldId id="275" r:id="rId13"/>
    <p:sldId id="27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9BDA-BD19-4064-BF2C-14D89FF3C190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8E8E-C91D-44A0-93D6-1E4294D2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8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DF147-A9B1-468D-860B-052CCDB90DB6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310F-3F7A-4A9C-892D-242CD6C3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8310F-3F7A-4A9C-892D-242CD6C38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7C3B0C-DDAB-42F4-8C24-B1FE6CABC65D}" type="datetime1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24183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8C6A-E15D-42F1-AAF6-839123805FBB}" type="datetime1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4DB9-A473-442C-B086-D1F93506A4BE}" type="datetime1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9991-E95B-472C-BB57-B5B9032A924B}" type="datetime1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A97AFD-ABC7-4364-90EF-95B15C8A323B}" type="datetime1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58115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E068-E05A-439C-97F8-45AC8119FCD5}" type="datetime1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B03B3-DEE5-43F8-925B-912AA65DCD81}" type="datetime1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0C9F-8B7D-49D2-9820-A92EA66BAD43}" type="datetime1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9C-4DF7-43AB-9953-A9E9C32BDFAB}" type="datetime1">
              <a:rPr lang="en-US" smtClean="0"/>
              <a:t>3/20/2017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C3EC7-B7A8-467B-A043-A6BA6621D453}" type="datetime1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656EBB-3674-4C80-A7FF-3B979F5315DA}" type="datetime1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9F0484A-F300-4B64-A3A1-4509DE43DA60}" type="datetime1">
              <a:rPr lang="en-US" smtClean="0"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43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768" userDrawn="1">
          <p15:clr>
            <a:srgbClr val="F26B43"/>
          </p15:clr>
        </p15:guide>
        <p15:guide id="14" pos="7152" userDrawn="1">
          <p15:clr>
            <a:srgbClr val="F26B43"/>
          </p15:clr>
        </p15:guide>
        <p15:guide id="15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ganttpro.com/#!/app/home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Smart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Tussentijdse 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37957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24956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208" y="773723"/>
            <a:ext cx="10431081" cy="3338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487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Documentatie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000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roadmap: </a:t>
            </a:r>
            <a:r>
              <a:rPr lang="nl-BE" sz="2800" dirty="0">
                <a:hlinkClick r:id="rId6"/>
              </a:rPr>
              <a:t>https://app.ganttpro.com/#!/app/home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746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600" dirty="0"/>
              <a:t>Overzetten van water	</a:t>
            </a:r>
          </a:p>
          <a:p>
            <a:r>
              <a:rPr lang="nl-BE" sz="3600" dirty="0"/>
              <a:t>Autonomous design</a:t>
            </a:r>
          </a:p>
          <a:p>
            <a:r>
              <a:rPr lang="nl-BE" sz="3600" dirty="0"/>
              <a:t>Open bucket</a:t>
            </a:r>
          </a:p>
          <a:p>
            <a:r>
              <a:rPr lang="nl-BE" sz="3600" dirty="0"/>
              <a:t>10L in 5 minuten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3049" y="278296"/>
            <a:ext cx="4284199" cy="65797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2" y="138456"/>
            <a:ext cx="4619139" cy="6536664"/>
          </a:xfrm>
          <a:prstGeom prst="rect">
            <a:avLst/>
          </a:prstGeom>
        </p:spPr>
      </p:pic>
      <p:pic>
        <p:nvPicPr>
          <p:cNvPr id="8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77" y="3492048"/>
            <a:ext cx="2905493" cy="33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/>
          <a:lstStyle/>
          <a:p>
            <a:r>
              <a:rPr lang="nl-BE" dirty="0"/>
              <a:t>Designs</a:t>
            </a:r>
          </a:p>
        </p:txBody>
      </p:sp>
      <p:pic>
        <p:nvPicPr>
          <p:cNvPr id="4" name="Afbeelding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4730"/>
            <a:ext cx="3129165" cy="4462462"/>
          </a:xfrm>
          <a:prstGeom prst="rect">
            <a:avLst/>
          </a:prstGeom>
        </p:spPr>
      </p:pic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3"/>
          <a:srcRect l="11273" r="8544"/>
          <a:stretch/>
        </p:blipFill>
        <p:spPr>
          <a:xfrm>
            <a:off x="4722331" y="1404730"/>
            <a:ext cx="3282185" cy="4462462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67668" y="2863143"/>
            <a:ext cx="4462462" cy="1545635"/>
          </a:xfrm>
          <a:prstGeom prst="rect">
            <a:avLst/>
          </a:prstGeom>
        </p:spPr>
      </p:pic>
      <p:pic>
        <p:nvPicPr>
          <p:cNvPr id="7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96364" y="2801645"/>
            <a:ext cx="4462463" cy="16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2" y="0"/>
            <a:ext cx="5431387" cy="3219404"/>
          </a:xfrm>
          <a:prstGeom prst="rect">
            <a:avLst/>
          </a:prstGeom>
        </p:spPr>
      </p:pic>
      <p:pic>
        <p:nvPicPr>
          <p:cNvPr id="3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18" y="0"/>
            <a:ext cx="3267888" cy="3219404"/>
          </a:xfrm>
          <a:prstGeom prst="rect">
            <a:avLst/>
          </a:prstGeom>
        </p:spPr>
      </p:pic>
      <p:pic>
        <p:nvPicPr>
          <p:cNvPr id="4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356" y="0"/>
            <a:ext cx="2440026" cy="6858000"/>
          </a:xfrm>
          <a:prstGeom prst="rect">
            <a:avLst/>
          </a:prstGeom>
        </p:spPr>
      </p:pic>
      <p:pic>
        <p:nvPicPr>
          <p:cNvPr id="5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580" y="3429000"/>
            <a:ext cx="2170526" cy="335942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478" y="3429000"/>
            <a:ext cx="3431852" cy="3359426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0261" y="3429000"/>
            <a:ext cx="3003965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Meet the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203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86" y="399308"/>
            <a:ext cx="8366379" cy="61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86" y="119270"/>
            <a:ext cx="751067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4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Progress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What have we been up to?</a:t>
            </a:r>
          </a:p>
        </p:txBody>
      </p:sp>
    </p:spTree>
    <p:extLst>
      <p:ext uri="{BB962C8B-B14F-4D97-AF65-F5344CB8AC3E}">
        <p14:creationId xmlns:p14="http://schemas.microsoft.com/office/powerpoint/2010/main" val="970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F9C49E1-11F2-4EB9-9390-F2D155C1A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52</Words>
  <Application>Microsoft Office PowerPoint</Application>
  <PresentationFormat>Widescreen</PresentationFormat>
  <Paragraphs>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Century Gothic</vt:lpstr>
      <vt:lpstr>Franklin Gothic Book</vt:lpstr>
      <vt:lpstr>Wingdings</vt:lpstr>
      <vt:lpstr>Crop</vt:lpstr>
      <vt:lpstr>Smart Systems</vt:lpstr>
      <vt:lpstr>opdracht</vt:lpstr>
      <vt:lpstr>PowerPoint Presentation</vt:lpstr>
      <vt:lpstr>Designs</vt:lpstr>
      <vt:lpstr>PowerPoint Presentation</vt:lpstr>
      <vt:lpstr>Meet the team</vt:lpstr>
      <vt:lpstr>PowerPoint Presentation</vt:lpstr>
      <vt:lpstr>PowerPoint Presentation</vt:lpstr>
      <vt:lpstr>Progress</vt:lpstr>
      <vt:lpstr>Checklist</vt:lpstr>
      <vt:lpstr>Planning</vt:lpstr>
      <vt:lpstr>Documentatie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2017-03-20T07:40:16Z</dcterms:created>
  <dcterms:modified xsi:type="dcterms:W3CDTF">2017-03-20T08:41:43Z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TC034606169991</vt:lpwstr>
  </property>
</Properties>
</file>